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SEPTIERMBRE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60F750-0BF5-4276-AFD3-453AD6BCF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3" y="1584800"/>
            <a:ext cx="7725531" cy="43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BDDEC3-60C3-46E2-9E21-FFDBF879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9" y="1669302"/>
            <a:ext cx="8280218" cy="43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804BA5-F729-4031-8A85-DE258DE2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07" y="1639621"/>
            <a:ext cx="8340545" cy="44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132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21593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SEPTIEMBRE 2021</dc:title>
  <dc:creator>CAMILO</dc:creator>
  <cp:lastModifiedBy>Juan David Dominguez Arrieta</cp:lastModifiedBy>
  <cp:revision>469</cp:revision>
  <cp:lastPrinted>2016-11-09T21:48:51Z</cp:lastPrinted>
  <dcterms:created xsi:type="dcterms:W3CDTF">2015-08-10T15:28:24Z</dcterms:created>
  <dcterms:modified xsi:type="dcterms:W3CDTF">2022-09-29T20:23:32Z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